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955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800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363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689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35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84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102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7262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93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98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60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0AEA4-2765-40FE-8F3E-570066393D51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6A85-AFD8-4314-AD08-180CE48978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70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75463" y="365126"/>
            <a:ext cx="5868537" cy="4411590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Вместе</a:t>
            </a:r>
            <a:r>
              <a:rPr lang="en-US" sz="8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#</a:t>
            </a:r>
            <a:r>
              <a:rPr lang="ru-RU" sz="8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ярче!!!</a:t>
            </a:r>
            <a:endParaRPr lang="ru-RU" sz="8800" b="1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86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647013" y="5718412"/>
            <a:ext cx="4735773" cy="861183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smtClean="0">
                <a:solidFill>
                  <a:prstClr val="black"/>
                </a:solidFill>
                <a:latin typeface="Gabriola" panose="04040605051002020D02" pitchFamily="82" charset="0"/>
              </a:rPr>
              <a:t>Беседа «Электричество – наш друг»</a:t>
            </a:r>
            <a:endParaRPr lang="ru-RU" sz="28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131859" y="111914"/>
            <a:ext cx="3565478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Группа № </a:t>
            </a:r>
            <a:r>
              <a:rPr lang="ru-RU" sz="3600" b="1" i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11 (4-5 </a:t>
            </a:r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лет)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410" y="1456236"/>
            <a:ext cx="4936376" cy="37053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6919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357952" y="166505"/>
            <a:ext cx="3555242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Группа № </a:t>
            </a:r>
            <a:r>
              <a:rPr lang="ru-RU" sz="3600" b="1" i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12 (5-6 лет</a:t>
            </a:r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)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91069" y="5538860"/>
            <a:ext cx="5889008" cy="1066227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Стенгазета </a:t>
            </a:r>
          </a:p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«Я помогаю экономить энергоресурсы планеты!»</a:t>
            </a:r>
            <a:endParaRPr lang="ru-RU" sz="28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919" y="1475662"/>
            <a:ext cx="5080380" cy="38102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0125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647013" y="5718412"/>
            <a:ext cx="4735773" cy="861183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Изготовление памяток для родителей «Энергосбережение»</a:t>
            </a:r>
            <a:endParaRPr lang="ru-RU" sz="28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401403" y="248392"/>
            <a:ext cx="3555242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Группа № </a:t>
            </a:r>
            <a:r>
              <a:rPr lang="ru-RU" sz="3600" b="1" i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12 (5-6 лет</a:t>
            </a:r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1866" y="1561301"/>
            <a:ext cx="5086065" cy="38145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883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348518" y="245660"/>
            <a:ext cx="3671248" cy="941695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Группа № 8 (6-7 лет)</a:t>
            </a:r>
            <a:endParaRPr lang="ru-RU" sz="36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3946" y="1433015"/>
            <a:ext cx="3905820" cy="5207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1491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04566" y="191069"/>
            <a:ext cx="3671248" cy="941695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Группа № 9 (6-7 лет)</a:t>
            </a:r>
            <a:endParaRPr lang="ru-RU" sz="36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21420" y="848293"/>
            <a:ext cx="3429000" cy="2571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85007" y="1938835"/>
            <a:ext cx="3609833" cy="2707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98213" y="3305316"/>
            <a:ext cx="3732663" cy="27994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452884" y="5452281"/>
            <a:ext cx="5265193" cy="1119115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Квест «Дошкольникам о энергосбережении»</a:t>
            </a:r>
            <a:endParaRPr lang="ru-RU" sz="28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40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736376" y="121474"/>
            <a:ext cx="3671248" cy="941695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Группа № 2 (6-7 лет)</a:t>
            </a:r>
            <a:endParaRPr lang="ru-RU" sz="36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25672" t="26041" r="25522" b="12370"/>
          <a:stretch/>
        </p:blipFill>
        <p:spPr>
          <a:xfrm>
            <a:off x="887104" y="1323833"/>
            <a:ext cx="7432913" cy="52735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908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573205" y="224510"/>
            <a:ext cx="3377821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Группа № 3 (5-6 лет)</a:t>
            </a:r>
            <a:endParaRPr lang="ru-RU" sz="36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054" y="1419368"/>
            <a:ext cx="3833314" cy="51110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749422" y="5390867"/>
            <a:ext cx="4077838" cy="1139587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Квест «Давайте же не будем свет понапрасну жечь!»</a:t>
            </a:r>
            <a:endParaRPr lang="ru-RU" sz="28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402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4572000" y="367809"/>
            <a:ext cx="3377821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Группа № 3 (5-6 лет)</a:t>
            </a:r>
            <a:endParaRPr lang="ru-RU" sz="36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668" b="25557"/>
          <a:stretch/>
        </p:blipFill>
        <p:spPr>
          <a:xfrm>
            <a:off x="2627006" y="1705966"/>
            <a:ext cx="6149736" cy="3589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04718" y="5506870"/>
            <a:ext cx="5745706" cy="1139587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Викторина: «Ток - помощник в доме первый - Друг наш преданный и верный!»</a:t>
            </a:r>
            <a:endParaRPr lang="ru-RU" sz="28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86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194179" y="275687"/>
            <a:ext cx="3377821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Группа № 6 (5-6 лет)</a:t>
            </a:r>
            <a:endParaRPr lang="ru-RU" sz="36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019" y="1521722"/>
            <a:ext cx="5308979" cy="3981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57201" y="5779144"/>
            <a:ext cx="5199797" cy="909961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smtClean="0">
                <a:solidFill>
                  <a:schemeClr val="tx1"/>
                </a:solidFill>
                <a:latin typeface="Gabriola" panose="04040605051002020D02" pitchFamily="82" charset="0"/>
              </a:rPr>
              <a:t>Комплексное занятие «Бережём энергию»</a:t>
            </a:r>
            <a:endParaRPr lang="ru-RU" sz="28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955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275462" y="5440008"/>
            <a:ext cx="4735773" cy="1139587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Беседа с детьми на тему 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«Для чего нужно электричество»</a:t>
            </a:r>
            <a:endParaRPr lang="ru-RU" sz="28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6" r="6269"/>
          <a:stretch/>
        </p:blipFill>
        <p:spPr>
          <a:xfrm rot="10800000">
            <a:off x="3102880" y="1478792"/>
            <a:ext cx="5435781" cy="3727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131859" y="111914"/>
            <a:ext cx="3565478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Группа № 10 (4-5 лет)</a:t>
            </a:r>
            <a:endParaRPr lang="ru-RU" sz="36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37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194179" y="275687"/>
            <a:ext cx="3555242" cy="970348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Группа № </a:t>
            </a:r>
            <a:r>
              <a:rPr lang="ru-RU" sz="3600" b="1" i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10 (4-5 лет</a:t>
            </a:r>
            <a:r>
              <a:rPr lang="ru-RU" sz="3600" b="1" i="1" dirty="0">
                <a:solidFill>
                  <a:prstClr val="black"/>
                </a:solidFill>
                <a:latin typeface="Gabriola" panose="04040605051002020D02" pitchFamily="82" charset="0"/>
              </a:rPr>
              <a:t>)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57201" y="5779144"/>
            <a:ext cx="5199797" cy="909961"/>
          </a:xfrm>
          <a:prstGeom prst="wedgeRoundRect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smtClean="0">
                <a:solidFill>
                  <a:prstClr val="black"/>
                </a:solidFill>
                <a:latin typeface="Gabriola" panose="04040605051002020D02" pitchFamily="82" charset="0"/>
              </a:rPr>
              <a:t>Дидактическая игра: «Собери картинку»</a:t>
            </a:r>
            <a:endParaRPr lang="ru-RU" sz="28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4" r="18657"/>
          <a:stretch/>
        </p:blipFill>
        <p:spPr>
          <a:xfrm rot="10800000">
            <a:off x="187656" y="1746592"/>
            <a:ext cx="5568287" cy="37547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71223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159</Words>
  <Application>Microsoft Office PowerPoint</Application>
  <PresentationFormat>Экран (4:3)</PresentationFormat>
  <Paragraphs>23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Вместе#ярче!!!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Вместе#ярче!!!</dc:title>
  <dc:creator>Пользователь</dc:creator>
  <cp:lastModifiedBy>Ы</cp:lastModifiedBy>
  <cp:revision>5</cp:revision>
  <dcterms:created xsi:type="dcterms:W3CDTF">2022-10-10T09:55:46Z</dcterms:created>
  <dcterms:modified xsi:type="dcterms:W3CDTF">2022-10-10T14:18:56Z</dcterms:modified>
</cp:coreProperties>
</file>